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4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47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03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68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7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16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0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1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99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8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15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2627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639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6520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315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19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70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-318"/>
            <a:ext cx="1952272" cy="6853571"/>
            <a:chOff x="6627813" y="195220"/>
            <a:chExt cx="1952625" cy="5678531"/>
          </a:xfrm>
          <a:solidFill>
            <a:schemeClr val="accent1"/>
          </a:solidFill>
        </p:grpSpPr>
        <p:sp>
          <p:nvSpPr>
            <p:cNvPr id="50" name="Freeform 27"/>
            <p:cNvSpPr/>
            <p:nvPr/>
          </p:nvSpPr>
          <p:spPr bwMode="auto">
            <a:xfrm>
              <a:off x="6627813" y="19522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47978-7BC7-4F91-B784-24FFF39AF248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708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8344" y="2514601"/>
            <a:ext cx="8194524" cy="2262781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дополнительного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образования социально – педагогической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направлености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b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речи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5-7 лет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94629" y="5602514"/>
            <a:ext cx="4348238" cy="30114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Составила:Галиева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Л.Ф.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7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17600" y="1335314"/>
            <a:ext cx="7460343" cy="4576536"/>
          </a:xfrm>
        </p:spPr>
        <p:txBody>
          <a:bodyPr>
            <a:normAutofit fontScale="70000" lnSpcReduction="20000"/>
          </a:bodyPr>
          <a:lstStyle/>
          <a:p>
            <a:pPr indent="228600" algn="just">
              <a:lnSpc>
                <a:spcPct val="106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настоящее время изучению проблемы речевого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творчества дошкольников посвящается большое количество научно-исследовательских работ психологов и педагогов. Исследователи отмечают, что развитие в дошкольном периоде творческих способностей, постоянное совершенствование речевых навыков, овладение литературным языком являются необходимыми компонентами образованности и интеллигенции в дальнейшем, поэтому формирование связной речи, развитие умения содержательно и логично строить высказывание являются одной из главных задач речевого воспитания дошкольников. Это обусловлено, прежде всего, её социальной значимостью и ролью в формировании личности. Именно в связной речи реализуется основная, коммуникативная, функция языка и речи. С ведение федерального государственного образовательного стандарта дошкольного образования 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(ФГОС ДО)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основой деления на образовательные области стали пять основных направление развития ребёнка дошкольного возраста: социально-коммуникативное развитие, познавательное развитие, речевое развитие, художественно-эстетическое развитие, физическое развитие. В отдельную образовательную область выделено речевое развитие.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258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143" y="1335313"/>
            <a:ext cx="7242627" cy="5296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 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 связной речи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особенно актуальна в наше время, так как из жизни ребёнка уходит речь. Не секрет, что сейчас родители больше заняты добыванием денег, поэтому между родителями и детьми преобладает обиходно – бытовая лексика. Отсутствуют эпитеты, сравнения, образные выражения, всё это делает речь скучной, однообразной, маловыразительной. Взрослые отмахиваются от детских вопросов, редко выслушивают, не перебивая. Используют в общении с ребёнком не всегда правильную речь.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умеют пользоваться техникой, а проявлять своё речевое творчество – не умеют. 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Дошкольники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мало посещают библиотеки, читают книги, рассматривают иллюстрации и рассказывают. Свой личный опыт впечатлений, ощущений не могут описать в 2-3 фразах. Вот почему так необходимо, прежде всего, живое общение с ребёнком и грамотно построенное обучение родной 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84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4743" y="624110"/>
            <a:ext cx="7779657" cy="4963890"/>
          </a:xfrm>
        </p:spPr>
        <p:txBody>
          <a:bodyPr>
            <a:normAutofit fontScale="90000"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400" b="1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 время информационных технологий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речи детей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является актуальной проблемой. На сегодняшний день – образная, богатая синонимами и описаниями речь у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 дошкольного возраста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явление очень редкое. В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 детей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существует множество </a:t>
            </a:r>
            <a:r>
              <a:rPr lang="ru-RU" sz="2400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бедность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недостаточный словарный запас, употребление не литературных слов и выражений, не способность грамотно и доступно сформулировать вопрос, построить краткий или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развернутый ответ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отсутствие логических обоснований и выводов, отсутствие навыков культуры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 и культуры общения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Все это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связано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во-первых, с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недоразвитостью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речевого аппарата и его анатомического строения, во –вторых, из-за недостаточного общения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друг с другом и со взрослыми. Поэтому педагогическое воздействие при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развитии речи дошкольников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очень сложное и важное дело.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95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0514" y="566057"/>
            <a:ext cx="69233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422400" y="1397000"/>
            <a:ext cx="7721600" cy="3406775"/>
          </a:xfrm>
        </p:spPr>
        <p:txBody>
          <a:bodyPr>
            <a:normAutofit/>
          </a:bodyPr>
          <a:lstStyle/>
          <a:p>
            <a:pPr indent="228600">
              <a:lnSpc>
                <a:spcPct val="106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 программы</a:t>
            </a: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связной речи детей старшего дошкольного возраста посредством дидактических игр.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914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6343" y="1218780"/>
            <a:ext cx="7561943" cy="894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формирование системы научных знаний о природе и обществе;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развитие умственной деятельности: мыслительных процессов и операций, познавательной активности и самостоятельности, культуры умственного труда;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воспитание познавательных интересов, любознательности;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формирование 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пополнение и активизация словаря, воспитание правильного звукопроизношения, 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связной разговорной речи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5. 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коммуникабельность и умение общаться со взрослыми и детьми в разных ситуациях.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72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7658" y="1378857"/>
            <a:ext cx="8171542" cy="5634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разработке программы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ориентировались на следующие </a:t>
            </a:r>
            <a:r>
              <a:rPr lang="ru-RU" sz="16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 доступности и последовательности (предполагает 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«построение» 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учебного процесса от простого к сложному);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 научной обоснованности и практической применимости (соответствие основным положениям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возрастной психологии и дошкольной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педагогики и при этом имеет возможность реализации в массовой практике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учёт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возрастных особенностей детей 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(содержание и методика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ориентированы на детей старшего дошкольного возраста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 наглядности (предлагает широкое использование наглядных и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дидактических пособий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технических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 обучения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делающих учебно-воспитательный процесс более эффективным);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теории с практикой 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(органичное сочетание необходимых теоретических знаний и практических умений и навыков в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работе с детьми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 индивидуализации 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(предлагается максимальный учёт особенностей каждого воспитанника)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 результативности 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 актуальности (предполагает максимальную приближённость содержания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 реальным условиям жизни и деятельности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принцип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межпредметности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связь программы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 другими предметами и видами деятельности).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35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4" y="1117600"/>
            <a:ext cx="7242630" cy="165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реализации 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рассчитана для детей 5-7 лет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019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3714" y="638629"/>
            <a:ext cx="7373257" cy="8804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и приемы.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Наглядные методы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рассматривание игрушек, картин, фотографий, описание картин и игрушек, рассказывание по игрушкам и картинам.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Словесные методы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чтение и рассказывание художественных произведений, заучивание наизусть, пересказ, обобщающая беседа, рас-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сказывание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опоры на наглядный материал.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Практические методы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дидактические игры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игры-драматизации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инсценировки, 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дидактические упражнения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496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2457" y="1219199"/>
            <a:ext cx="7678057" cy="5524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 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по развитию связной речи у дошкольников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приводят к крупным сдвигам в речевом и общем умственном их 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Повышается культура 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обогащается словарь. Дети владеют умением участвовать в коллективном </a:t>
            </a:r>
            <a:r>
              <a:rPr lang="ru-RU" sz="1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разговоре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задавать вопросы, отвечать на них, аргументируя ответ; последовательно и логично, понятно для собеседников рассказывать о факте, событии, явлении, быть доброжелательными собеседниками, говорить спокойно, не повышая голоса. В общении со взрослыми и сверстниками пользоваться формулами словесной вежливости.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Повышается точность, 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связность и выразительность речи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Ребёнок начинает правильно строить предложения с причинно-следственной 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связью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Развивается логическое мышление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Ребенок владеет всеми 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средствами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звукового анализа слов, определяет основные качественные характеристики звуков в слове (гласный — согласный, твердый — мягкий, ударный — безударный гласный, место звука в слове. Различает понятия 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«звук»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«слог»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«слово»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«предложение»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Проявляет интерес к чтению, самостоятельно читает слова.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Ребенок сможет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проводить анализ, синтез, сравнение, обобщение, классификацию предметов;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составлять рассказ, отбирая наиболее важные факты;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подбирать слова для описания предмета с целью выделения определенных качеств;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уметь подбирать синонимы, словообразование;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выразительно пересказывать текст, без помощи вопросов педагога;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подбирать определения (прилагательные, называть действия 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(глаголы)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отчетливо произносить слова с естественной интонацией.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001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2114" y="1449675"/>
            <a:ext cx="5725886" cy="3045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lnSpc>
                <a:spcPct val="106000"/>
              </a:lnSpc>
              <a:spcAft>
                <a:spcPts val="0"/>
              </a:spcAft>
            </a:pPr>
            <a:r>
              <a:rPr lang="ru-RU" sz="1600" b="1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О.С. </a:t>
            </a:r>
            <a:r>
              <a:rPr lang="ru-RU" sz="1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Гомзяк</a:t>
            </a: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«Говорим правильно в 5-6 лет» ч.1. М-2009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О.С. </a:t>
            </a:r>
            <a:r>
              <a:rPr lang="ru-RU" sz="1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Гомзяк</a:t>
            </a: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«Говорим правильно в 5-6 лет» ч.2. М-2009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О.С. </a:t>
            </a:r>
            <a:r>
              <a:rPr lang="ru-RU" sz="1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Гомзяк</a:t>
            </a: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«Говорим правильно в 5-6 лет» ч.3. М-2009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О.С. </a:t>
            </a:r>
            <a:r>
              <a:rPr lang="ru-RU" sz="1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Гомзяк</a:t>
            </a:r>
            <a:r>
              <a:rPr lang="ru-RU" sz="1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«Говорим правильно в 5-6 лет» ч.4. М-2009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И.П.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Подласый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«Педагогика» М-2004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Т.Б.Филичива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Г.В. Чиркина «Воспитание и обучение детей с ФФН» М-2003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В.К. Воробьева «Методика развития связной речи у детей с системным недоразвитием речи» М-2006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Clr>
                <a:srgbClr val="111111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Т.Д.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Девятаева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«Звук - волшебник» М-2006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1301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</TotalTime>
  <Words>78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Программа  дополнительного образования социально – педагогической направлености.  Развитие речи. 5-7 лет</vt:lpstr>
      <vt:lpstr>Презентация PowerPoint</vt:lpstr>
      <vt:lpstr>Презентация PowerPoint</vt:lpstr>
      <vt:lpstr>Актуальность: В наше время информационных технологий развитие речи детей является актуальной проблемой. На сегодняшний день – образная, богатая синонимами и описаниями речь у детей дошкольного возраста – явление очень редкое. В речи детей существует множество проблем: бедность речи, недостаточный словарный запас, употребление не литературных слов и выражений, не способность грамотно и доступно сформулировать вопрос, построить краткий или развернутый ответ, отсутствие логических обоснований и выводов, отсутствие навыков культуры речи и культуры общения. Все это связано, во-первых, с недоразвитостью речевого аппарата и его анатомического строения, во –вторых, из-за недостаточного общения детей друг с другом и со взрослыми. Поэтому педагогическое воздействие при развитии речи дошкольников очень сложное и важное дело.</vt:lpstr>
      <vt:lpstr>Цель программы - развитие связной речи детей старшего дошкольного возраста посредством дидактических игр.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Алсу</dc:creator>
  <cp:lastModifiedBy>Алсу</cp:lastModifiedBy>
  <cp:revision>5</cp:revision>
  <dcterms:created xsi:type="dcterms:W3CDTF">2021-06-01T08:44:29Z</dcterms:created>
  <dcterms:modified xsi:type="dcterms:W3CDTF">2021-12-07T12:08:48Z</dcterms:modified>
</cp:coreProperties>
</file>